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5C97-F74B-4912-B9C4-FB96C1A286F7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F8CC-EC4E-4D2F-A166-6FE7CCDA23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5C97-F74B-4912-B9C4-FB96C1A286F7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F8CC-EC4E-4D2F-A166-6FE7CCDA23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5C97-F74B-4912-B9C4-FB96C1A286F7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F8CC-EC4E-4D2F-A166-6FE7CCDA23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5C97-F74B-4912-B9C4-FB96C1A286F7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F8CC-EC4E-4D2F-A166-6FE7CCDA23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5C97-F74B-4912-B9C4-FB96C1A286F7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F8CC-EC4E-4D2F-A166-6FE7CCDA23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5C97-F74B-4912-B9C4-FB96C1A286F7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F8CC-EC4E-4D2F-A166-6FE7CCDA23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5C97-F74B-4912-B9C4-FB96C1A286F7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F8CC-EC4E-4D2F-A166-6FE7CCDA23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5C97-F74B-4912-B9C4-FB96C1A286F7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F8CC-EC4E-4D2F-A166-6FE7CCDA23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5C97-F74B-4912-B9C4-FB96C1A286F7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F8CC-EC4E-4D2F-A166-6FE7CCDA23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5C97-F74B-4912-B9C4-FB96C1A286F7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F8CC-EC4E-4D2F-A166-6FE7CCDA23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25C97-F74B-4912-B9C4-FB96C1A286F7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3F8CC-EC4E-4D2F-A166-6FE7CCDA2388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25C97-F74B-4912-B9C4-FB96C1A286F7}" type="datetimeFigureOut">
              <a:rPr lang="nl-NL" smtClean="0"/>
              <a:t>11-1-2017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3F8CC-EC4E-4D2F-A166-6FE7CCDA2388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Kunstmeststoffen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 smtClean="0">
                <a:solidFill>
                  <a:schemeClr val="tx1"/>
                </a:solidFill>
              </a:rPr>
              <a:t>Jarl</a:t>
            </a:r>
            <a:r>
              <a:rPr lang="nl-NL" dirty="0" smtClean="0">
                <a:solidFill>
                  <a:schemeClr val="tx1"/>
                </a:solidFill>
              </a:rPr>
              <a:t>, Miranda en Mike</a:t>
            </a:r>
            <a:endParaRPr lang="nl-NL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Soorten kunstmest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Korrels</a:t>
            </a:r>
          </a:p>
          <a:p>
            <a:r>
              <a:rPr lang="nl-NL" dirty="0"/>
              <a:t>P</a:t>
            </a:r>
            <a:r>
              <a:rPr lang="nl-NL" dirty="0" smtClean="0"/>
              <a:t>oeder</a:t>
            </a:r>
          </a:p>
          <a:p>
            <a:r>
              <a:rPr lang="nl-NL" dirty="0" smtClean="0"/>
              <a:t>Kristal</a:t>
            </a:r>
          </a:p>
          <a:p>
            <a:r>
              <a:rPr lang="nl-NL" dirty="0" smtClean="0"/>
              <a:t>Vloeibaar</a:t>
            </a:r>
          </a:p>
          <a:p>
            <a:endParaRPr lang="nl-NL" dirty="0"/>
          </a:p>
          <a:p>
            <a:r>
              <a:rPr lang="nl-NL" dirty="0" smtClean="0"/>
              <a:t>Waarbij en wanneer toedienen</a:t>
            </a:r>
          </a:p>
          <a:p>
            <a:endParaRPr lang="nl-NL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Enkelvoudige en samengestelde kunstmeststoffen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Berekening verhouding %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Voorbeeld:</a:t>
            </a:r>
          </a:p>
          <a:p>
            <a:r>
              <a:rPr lang="nl-NL" dirty="0" smtClean="0"/>
              <a:t>260 kg N</a:t>
            </a:r>
          </a:p>
          <a:p>
            <a:r>
              <a:rPr lang="nl-NL" dirty="0" smtClean="0"/>
              <a:t>80 kg K</a:t>
            </a:r>
          </a:p>
          <a:p>
            <a:endParaRPr lang="nl-NL" dirty="0" smtClean="0"/>
          </a:p>
          <a:p>
            <a:r>
              <a:rPr lang="nl-NL" dirty="0" err="1" smtClean="0"/>
              <a:t>Kalkammonsalpeter</a:t>
            </a:r>
            <a:r>
              <a:rPr lang="nl-NL" dirty="0" smtClean="0"/>
              <a:t>, 26%</a:t>
            </a:r>
          </a:p>
          <a:p>
            <a:r>
              <a:rPr lang="nl-NL" dirty="0" smtClean="0"/>
              <a:t>Kali 40, 40% K</a:t>
            </a: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Bemestingssysteem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243492"/>
            <a:ext cx="6552728" cy="56145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Bemestingssysteem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484784"/>
            <a:ext cx="6939972" cy="502773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Dosatron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1026" name="Picture 2" descr="Afbeeldingsresultaat voor dosatr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772816"/>
            <a:ext cx="4320480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44</Words>
  <Application>Microsoft Office PowerPoint</Application>
  <PresentationFormat>Diavoorstelling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Office-thema</vt:lpstr>
      <vt:lpstr>Kunstmeststoffen</vt:lpstr>
      <vt:lpstr>Soorten kunstmest</vt:lpstr>
      <vt:lpstr>Enkelvoudige en samengestelde kunstmeststoffen</vt:lpstr>
      <vt:lpstr>Berekening verhouding %</vt:lpstr>
      <vt:lpstr>Bemestingssysteem</vt:lpstr>
      <vt:lpstr>Bemestingssysteem</vt:lpstr>
      <vt:lpstr>Dosatron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Kunstmeststoffen</dc:title>
  <dc:creator>Mike Damman</dc:creator>
  <cp:lastModifiedBy>Mike Damman</cp:lastModifiedBy>
  <cp:revision>1</cp:revision>
  <dcterms:created xsi:type="dcterms:W3CDTF">2017-01-11T10:33:37Z</dcterms:created>
  <dcterms:modified xsi:type="dcterms:W3CDTF">2017-01-11T11:23:09Z</dcterms:modified>
</cp:coreProperties>
</file>